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8AE8D-8501-4EDF-A5EB-6B194AD5F03D}" v="12" dt="2023-01-20T15:47:52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ppány Pataki" userId="30afbcbbbe8da6b7" providerId="LiveId" clId="{AB38AE8D-8501-4EDF-A5EB-6B194AD5F03D}"/>
    <pc:docChg chg="modSld">
      <pc:chgData name="Koppány Pataki" userId="30afbcbbbe8da6b7" providerId="LiveId" clId="{AB38AE8D-8501-4EDF-A5EB-6B194AD5F03D}" dt="2023-01-20T15:47:52.468" v="6"/>
      <pc:docMkLst>
        <pc:docMk/>
      </pc:docMkLst>
      <pc:sldChg chg="addSp modSp mod modAnim">
        <pc:chgData name="Koppány Pataki" userId="30afbcbbbe8da6b7" providerId="LiveId" clId="{AB38AE8D-8501-4EDF-A5EB-6B194AD5F03D}" dt="2023-01-20T15:47:52.468" v="6"/>
        <pc:sldMkLst>
          <pc:docMk/>
          <pc:sldMk cId="3300498039" sldId="256"/>
        </pc:sldMkLst>
        <pc:picChg chg="add mod">
          <ac:chgData name="Koppány Pataki" userId="30afbcbbbe8da6b7" providerId="LiveId" clId="{AB38AE8D-8501-4EDF-A5EB-6B194AD5F03D}" dt="2023-01-20T15:44:47.581" v="5"/>
          <ac:picMkLst>
            <pc:docMk/>
            <pc:sldMk cId="3300498039" sldId="256"/>
            <ac:picMk id="5" creationId="{16AFAA59-47EC-3CFD-3917-DA51F39281D7}"/>
          </ac:picMkLst>
        </pc:picChg>
      </pc:sldChg>
      <pc:sldChg chg="mod modShow">
        <pc:chgData name="Koppány Pataki" userId="30afbcbbbe8da6b7" providerId="LiveId" clId="{AB38AE8D-8501-4EDF-A5EB-6B194AD5F03D}" dt="2023-01-20T15:44:11.980" v="4" actId="729"/>
        <pc:sldMkLst>
          <pc:docMk/>
          <pc:sldMk cId="2238488624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716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67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9696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0016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1937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272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73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9479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58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906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618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180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503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754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555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891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235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44690-BD32-4395-8F6B-5F33A6F09543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822A3-88A1-4D5A-8147-30138AF8942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359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6C1087-561A-03FE-BBAD-7F2C13093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 magyar kultúra napja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5ED8C76-D211-AB06-3752-A3D780916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01864" cy="6858000"/>
          </a:xfrm>
          <a:prstGeom prst="rect">
            <a:avLst/>
          </a:prstGeom>
        </p:spPr>
      </p:pic>
      <p:pic>
        <p:nvPicPr>
          <p:cNvPr id="5" name="X2Download.app - Himnusz (ének nélkül, 2013) (128 kbps)">
            <a:hlinkClick r:id="" action="ppaction://media"/>
            <a:extLst>
              <a:ext uri="{FF2B5EF4-FFF2-40B4-BE49-F238E27FC236}">
                <a16:creationId xmlns:a16="http://schemas.microsoft.com/office/drawing/2014/main" id="{16AFAA59-47EC-3CFD-3917-DA51F3928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668" y="2084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98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000">
        <p15:prstTrans prst="curtains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8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0915" y="5007033"/>
            <a:ext cx="10353761" cy="1326321"/>
          </a:xfrm>
        </p:spPr>
        <p:txBody>
          <a:bodyPr/>
          <a:lstStyle/>
          <a:p>
            <a:r>
              <a:rPr lang="hu-HU" dirty="0"/>
              <a:t>Kölcsey 1790. augusztus 8. született </a:t>
            </a:r>
            <a:r>
              <a:rPr lang="hu-HU" dirty="0" err="1"/>
              <a:t>Sződemeteren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10" y="685800"/>
            <a:ext cx="3326477" cy="419744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10" y="685800"/>
            <a:ext cx="3322407" cy="42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03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5000">
        <p15:prstTrans prst="pageCurlDouble"/>
      </p:transition>
    </mc:Choice>
    <mc:Fallback xmlns=""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05482" y="4940531"/>
            <a:ext cx="10353761" cy="1326321"/>
          </a:xfrm>
        </p:spPr>
        <p:txBody>
          <a:bodyPr>
            <a:normAutofit fontScale="90000"/>
          </a:bodyPr>
          <a:lstStyle/>
          <a:p>
            <a:r>
              <a:rPr lang="hu-HU" dirty="0"/>
              <a:t> 1823 januárjában írta meg hazafias költészetének legnagyobb remekét, a Himnuszt.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7" y="842441"/>
            <a:ext cx="5715000" cy="360997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15" y="907989"/>
            <a:ext cx="2319251" cy="347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8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5000">
        <p15:prstTrans prst="pageCurlDouble"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71733" y="419349"/>
            <a:ext cx="10353761" cy="1326321"/>
          </a:xfrm>
        </p:spPr>
        <p:txBody>
          <a:bodyPr/>
          <a:lstStyle/>
          <a:p>
            <a:r>
              <a:rPr lang="hu-HU" dirty="0"/>
              <a:t>Erkel Ferenc 1844-ben megzenésíti a himnuszt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46" y="1745670"/>
            <a:ext cx="6549537" cy="43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80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5000">
        <p15:prstTrans prst="pageCurlDouble"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7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5000">
        <p15:prstTrans prst="pageCurlDouble"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22355" y="5189913"/>
            <a:ext cx="10353761" cy="1326321"/>
          </a:xfrm>
        </p:spPr>
        <p:txBody>
          <a:bodyPr/>
          <a:lstStyle/>
          <a:p>
            <a:r>
              <a:rPr lang="hu-HU" dirty="0"/>
              <a:t>A magyar kultúra napját 1989 óta ünnepeljük január 22-én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40" y="528965"/>
            <a:ext cx="8821189" cy="41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35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5000">
        <p15:prstTrans prst="pageCurlDouble"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75027" y="4743450"/>
            <a:ext cx="6702048" cy="1377063"/>
          </a:xfrm>
        </p:spPr>
        <p:txBody>
          <a:bodyPr/>
          <a:lstStyle/>
          <a:p>
            <a:r>
              <a:rPr lang="hu-HU" dirty="0"/>
              <a:t>1838. augusztus 24. hal meg Szatmárcsekén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44" y="1060334"/>
            <a:ext cx="3733281" cy="497770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00" y="1060335"/>
            <a:ext cx="5325774" cy="35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57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5000">
        <p15:prstTrans prst="pageCurlDouble"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75076" y="384291"/>
            <a:ext cx="10353761" cy="1326321"/>
          </a:xfrm>
        </p:spPr>
        <p:txBody>
          <a:bodyPr/>
          <a:lstStyle/>
          <a:p>
            <a:r>
              <a:rPr lang="hu-HU" dirty="0"/>
              <a:t>Idén 200 éves nemzetünk himnusza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46" y="2043112"/>
            <a:ext cx="8249819" cy="38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9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5000">
        <p15:prstTrans prst="pageCurlDouble"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Y2Mate.is - Estéli zsoltár - Kölcsey Ferenc Himnusz ( Mácsai Pál )-zYTHG5WUzQI-720p-165788741874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448"/>
          </a:xfrm>
        </p:spPr>
      </p:pic>
    </p:spTree>
    <p:extLst>
      <p:ext uri="{BB962C8B-B14F-4D97-AF65-F5344CB8AC3E}">
        <p14:creationId xmlns:p14="http://schemas.microsoft.com/office/powerpoint/2010/main" val="2238488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fallOve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Sárga–narancs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TM04033921[[fn=Damaszt]]</Template>
  <TotalTime>86</TotalTime>
  <Words>53</Words>
  <Application>Microsoft Office PowerPoint</Application>
  <PresentationFormat>Szélesvásznú</PresentationFormat>
  <Paragraphs>7</Paragraphs>
  <Slides>9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Bookman Old Style</vt:lpstr>
      <vt:lpstr>Rockwell</vt:lpstr>
      <vt:lpstr>Damask</vt:lpstr>
      <vt:lpstr>A magyar kultúra napja</vt:lpstr>
      <vt:lpstr>Kölcsey 1790. augusztus 8. született Sződemeteren</vt:lpstr>
      <vt:lpstr> 1823 januárjában írta meg hazafias költészetének legnagyobb remekét, a Himnuszt.</vt:lpstr>
      <vt:lpstr>Erkel Ferenc 1844-ben megzenésíti a himnuszt</vt:lpstr>
      <vt:lpstr>PowerPoint-bemutató</vt:lpstr>
      <vt:lpstr>A magyar kultúra napját 1989 óta ünnepeljük január 22-én</vt:lpstr>
      <vt:lpstr>1838. augusztus 24. hal meg Szatmárcsekén</vt:lpstr>
      <vt:lpstr>Idén 200 éves nemzetünk himnusza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Koppány Pataki</dc:creator>
  <cp:lastModifiedBy>Koppány Pataki</cp:lastModifiedBy>
  <cp:revision>28</cp:revision>
  <dcterms:created xsi:type="dcterms:W3CDTF">2023-01-19T18:50:08Z</dcterms:created>
  <dcterms:modified xsi:type="dcterms:W3CDTF">2023-01-20T15:48:03Z</dcterms:modified>
</cp:coreProperties>
</file>